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90" r:id="rId4"/>
    <p:sldId id="291" r:id="rId5"/>
    <p:sldId id="292" r:id="rId6"/>
    <p:sldId id="258" r:id="rId7"/>
    <p:sldId id="259" r:id="rId8"/>
    <p:sldId id="257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36" d="100"/>
          <a:sy n="136" d="100"/>
        </p:scale>
        <p:origin x="-89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ED2C-AE91-4C0F-AD79-B5FF9A9ED588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F1F8-AAA2-4278-9129-423E3CC25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9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ED2C-AE91-4C0F-AD79-B5FF9A9ED588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F1F8-AAA2-4278-9129-423E3CC25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54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ED2C-AE91-4C0F-AD79-B5FF9A9ED588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F1F8-AAA2-4278-9129-423E3CC25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84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ED2C-AE91-4C0F-AD79-B5FF9A9ED588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F1F8-AAA2-4278-9129-423E3CC25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5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ED2C-AE91-4C0F-AD79-B5FF9A9ED588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F1F8-AAA2-4278-9129-423E3CC25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9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ED2C-AE91-4C0F-AD79-B5FF9A9ED588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F1F8-AAA2-4278-9129-423E3CC25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88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ED2C-AE91-4C0F-AD79-B5FF9A9ED588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F1F8-AAA2-4278-9129-423E3CC25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91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ED2C-AE91-4C0F-AD79-B5FF9A9ED588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F1F8-AAA2-4278-9129-423E3CC25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99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ED2C-AE91-4C0F-AD79-B5FF9A9ED588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F1F8-AAA2-4278-9129-423E3CC25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05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ED2C-AE91-4C0F-AD79-B5FF9A9ED588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F1F8-AAA2-4278-9129-423E3CC25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3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ED2C-AE91-4C0F-AD79-B5FF9A9ED588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F1F8-AAA2-4278-9129-423E3CC25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34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8ED2C-AE91-4C0F-AD79-B5FF9A9ED588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6F1F8-AAA2-4278-9129-423E3CC25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7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TO DISPLAY IN A SHOW</a:t>
            </a:r>
            <a:br>
              <a:rPr lang="en-US" dirty="0" smtClean="0"/>
            </a:br>
            <a:r>
              <a:rPr lang="en-US" dirty="0" smtClean="0"/>
              <a:t>OR AT HOME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/>
              <a:t>PRESENTED BY WES LINGERFELT</a:t>
            </a:r>
          </a:p>
          <a:p>
            <a:r>
              <a:rPr lang="en-US" b="1" dirty="0" smtClean="0"/>
              <a:t>JULY 9, 2024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52400"/>
            <a:ext cx="3258048" cy="190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0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33400"/>
            <a:ext cx="8610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Storage and Display Cases:</a:t>
            </a:r>
            <a:endParaRPr lang="en-US" sz="3600" dirty="0"/>
          </a:p>
          <a:p>
            <a:pPr lvl="1"/>
            <a:r>
              <a:rPr lang="en-US" sz="3600" dirty="0"/>
              <a:t>Consider gemstone organizers with pullout drawers or display cases with glass tops.</a:t>
            </a:r>
          </a:p>
          <a:p>
            <a:pPr lvl="1"/>
            <a:r>
              <a:rPr lang="en-US" sz="3600" dirty="0"/>
              <a:t>Use gemstone jars with foam inserts inside these cases for extra protection.</a:t>
            </a:r>
          </a:p>
          <a:p>
            <a:pPr lvl="1"/>
            <a:r>
              <a:rPr lang="en-US" sz="3600" dirty="0"/>
              <a:t>Plastic containers with dividers are practical and inexpensive options.</a:t>
            </a:r>
          </a:p>
        </p:txBody>
      </p:sp>
    </p:spTree>
    <p:extLst>
      <p:ext uri="{BB962C8B-B14F-4D97-AF65-F5344CB8AC3E}">
        <p14:creationId xmlns:p14="http://schemas.microsoft.com/office/powerpoint/2010/main" val="369136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04800"/>
            <a:ext cx="7924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Parcel Paper Organizers:</a:t>
            </a:r>
            <a:endParaRPr lang="en-US" sz="3200" dirty="0"/>
          </a:p>
          <a:p>
            <a:pPr lvl="1"/>
            <a:r>
              <a:rPr lang="en-US" sz="3200" dirty="0"/>
              <a:t>Store pieces in industry-standard gemstone parcel papers (acid-free envelopes).</a:t>
            </a:r>
          </a:p>
          <a:p>
            <a:pPr lvl="1"/>
            <a:r>
              <a:rPr lang="en-US" sz="3200" dirty="0"/>
              <a:t>Label the papers to identify contents and enhance color play with different liners.</a:t>
            </a:r>
          </a:p>
          <a:p>
            <a:r>
              <a:rPr lang="en-US" sz="3200" b="1" dirty="0"/>
              <a:t>Traveling Containers:</a:t>
            </a:r>
            <a:endParaRPr lang="en-US" sz="3200" dirty="0"/>
          </a:p>
          <a:p>
            <a:pPr lvl="1"/>
            <a:r>
              <a:rPr lang="en-US" sz="3200" dirty="0"/>
              <a:t>For frequent travelers, use lightweight storage containers or specially designed gemstone cases.</a:t>
            </a:r>
          </a:p>
          <a:p>
            <a:r>
              <a:rPr lang="en-US" sz="3200" dirty="0"/>
              <a:t>Remember to clean your gemstones before storage. Proper care ensures their longevity and beauty! </a:t>
            </a:r>
          </a:p>
        </p:txBody>
      </p:sp>
    </p:spTree>
    <p:extLst>
      <p:ext uri="{BB962C8B-B14F-4D97-AF65-F5344CB8AC3E}">
        <p14:creationId xmlns:p14="http://schemas.microsoft.com/office/powerpoint/2010/main" val="213852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09600"/>
            <a:ext cx="7543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Remember to consider lighting, background colors, and overall aesthetics when choosing your display method. Enjoy showcasing your lapidary art!</a:t>
            </a:r>
          </a:p>
        </p:txBody>
      </p:sp>
    </p:spTree>
    <p:extLst>
      <p:ext uri="{BB962C8B-B14F-4D97-AF65-F5344CB8AC3E}">
        <p14:creationId xmlns:p14="http://schemas.microsoft.com/office/powerpoint/2010/main" val="232425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0422" y="152400"/>
            <a:ext cx="71628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Making your own jewelry displays can be both fun and practical. Here are </a:t>
            </a:r>
            <a:r>
              <a:rPr lang="en-US" sz="3200" b="1" dirty="0"/>
              <a:t>creative DIY ideas</a:t>
            </a:r>
            <a:r>
              <a:rPr lang="en-US" sz="3200" dirty="0"/>
              <a:t> to showcase your beautiful pieces</a:t>
            </a:r>
            <a:r>
              <a:rPr lang="en-US" sz="3200" dirty="0" smtClean="0"/>
              <a:t>:</a:t>
            </a:r>
          </a:p>
          <a:p>
            <a:r>
              <a:rPr lang="en-US" sz="3200" b="1" dirty="0"/>
              <a:t>DIY Jewelry Organizer</a:t>
            </a:r>
            <a:r>
              <a:rPr lang="en-US" sz="3200" dirty="0"/>
              <a:t>:</a:t>
            </a:r>
          </a:p>
          <a:p>
            <a:r>
              <a:rPr lang="en-US" sz="3200" dirty="0"/>
              <a:t>If you have a vast jewelry collection, make a roomy cabinet to store and display your </a:t>
            </a:r>
            <a:r>
              <a:rPr lang="en-US" sz="3200" dirty="0" smtClean="0"/>
              <a:t>pieces.</a:t>
            </a:r>
          </a:p>
          <a:p>
            <a:r>
              <a:rPr lang="en-US" sz="3200" b="1" dirty="0"/>
              <a:t>Driftwood Necklace Holder</a:t>
            </a:r>
            <a:r>
              <a:rPr lang="en-US" sz="3200" dirty="0"/>
              <a:t>:</a:t>
            </a:r>
          </a:p>
          <a:p>
            <a:r>
              <a:rPr lang="en-US" sz="3200" dirty="0"/>
              <a:t>Attach decorative knobs to a piece of driftwood or a flat board. Hang your necklaces </a:t>
            </a:r>
            <a:r>
              <a:rPr lang="en-US" sz="3200" dirty="0" smtClean="0"/>
              <a:t>stylishly.</a:t>
            </a:r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5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3015" y="569148"/>
            <a:ext cx="7162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Industrial Pipe Jewelry Organizer</a:t>
            </a:r>
            <a:r>
              <a:rPr lang="en-US" sz="3200" dirty="0"/>
              <a:t>:</a:t>
            </a:r>
          </a:p>
          <a:p>
            <a:r>
              <a:rPr lang="en-US" sz="3200" dirty="0"/>
              <a:t>Use PVC pipes or industrial pipes to create a vertical jewelry organizer. Efficient and trendy</a:t>
            </a:r>
            <a:r>
              <a:rPr lang="en-US" sz="3200" dirty="0" smtClean="0"/>
              <a:t>!</a:t>
            </a:r>
            <a:r>
              <a:rPr lang="en-US" sz="3200" b="1" dirty="0"/>
              <a:t> </a:t>
            </a:r>
            <a:endParaRPr lang="en-US" sz="3200" b="1" dirty="0" smtClean="0"/>
          </a:p>
          <a:p>
            <a:r>
              <a:rPr lang="en-US" sz="3200" b="1" dirty="0" smtClean="0"/>
              <a:t>Tiered </a:t>
            </a:r>
            <a:r>
              <a:rPr lang="en-US" sz="3200" b="1" dirty="0"/>
              <a:t>Jewelry Display</a:t>
            </a:r>
            <a:r>
              <a:rPr lang="en-US" sz="3200" dirty="0"/>
              <a:t>:</a:t>
            </a:r>
          </a:p>
          <a:p>
            <a:r>
              <a:rPr lang="en-US" sz="3200" dirty="0"/>
              <a:t>Build a tiered jewelry organizer for a chic and organized </a:t>
            </a:r>
            <a:r>
              <a:rPr lang="en-US" sz="3200" dirty="0" smtClean="0"/>
              <a:t>look. (Often called a riser)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976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990600"/>
            <a:ext cx="8001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Fabric-Covered Foam Board Necklace Display</a:t>
            </a:r>
            <a:r>
              <a:rPr lang="en-US" sz="3200" dirty="0"/>
              <a:t>:</a:t>
            </a:r>
          </a:p>
          <a:p>
            <a:r>
              <a:rPr lang="en-US" sz="3200" dirty="0"/>
              <a:t>Make an upright necklace display using fabric-covered foam board. Easy to choose your daily </a:t>
            </a:r>
            <a:r>
              <a:rPr lang="en-US" sz="3200" dirty="0" smtClean="0"/>
              <a:t>accessory.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3299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AVE0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900"/>
            <a:ext cx="9144000" cy="59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42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AVE0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15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AVE0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25"/>
            <a:ext cx="9144000" cy="597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76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cwlin\OneDrive\Documents\omsweb\archives\Show2016\WebDSC005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326880" cy="69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35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3669" y="1676400"/>
            <a:ext cx="7162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WHY DISPLAY YOUR ART WORK?</a:t>
            </a:r>
          </a:p>
          <a:p>
            <a:r>
              <a:rPr lang="en-US" sz="3200" dirty="0" smtClean="0"/>
              <a:t>You want to show off your skills!</a:t>
            </a:r>
          </a:p>
          <a:p>
            <a:r>
              <a:rPr lang="en-US" sz="3200" dirty="0" smtClean="0"/>
              <a:t>You are proud of your crafting ideas!</a:t>
            </a:r>
          </a:p>
          <a:p>
            <a:r>
              <a:rPr lang="en-US" sz="3200" dirty="0" smtClean="0"/>
              <a:t>You want to enhance Mother Nature’s beauty and share it!</a:t>
            </a:r>
          </a:p>
          <a:p>
            <a:r>
              <a:rPr lang="en-US" sz="3200" dirty="0" smtClean="0"/>
              <a:t>You want to win awards (Ribbons &amp; $)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719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wlin\OneDrive\Documents\omsweb\archives\Show2016\WebDSC005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153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0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wlin\OneDrive\Documents\omsweb\archives\Show2016\WebDSC005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8321040" cy="624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97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wlin\OneDrive\Documents\omsweb\archives\Show2016\WebDSC005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36525"/>
            <a:ext cx="9032318" cy="658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4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wlin\OneDrive\Documents\omsweb\archives\Show2016\WebDSC005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046720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28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wlin\OneDrive\Documents\omsweb\archives\Show2016\WebDSC005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326880" cy="69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54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Paso2013Show\IMG_0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418320" cy="706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28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Paso2013Show\IMG_0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022080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24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Paso2013Show\IMG_03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8778240" cy="658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47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Paso2013Show\IMG_0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12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Paso2013Show\IMG_03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" y="-136526"/>
            <a:ext cx="8919633" cy="668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04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09800"/>
            <a:ext cx="82296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There are two types of displays:</a:t>
            </a:r>
          </a:p>
          <a:p>
            <a:pPr marL="514350" indent="-514350">
              <a:buAutoNum type="arabicPeriod"/>
            </a:pPr>
            <a:r>
              <a:rPr lang="en-US" sz="4000" dirty="0" smtClean="0"/>
              <a:t>Non-Competition( No Judging)</a:t>
            </a:r>
          </a:p>
          <a:p>
            <a:pPr marL="514350" indent="-514350">
              <a:buAutoNum type="arabicPeriod"/>
            </a:pPr>
            <a:r>
              <a:rPr lang="en-US" sz="4000" dirty="0" smtClean="0"/>
              <a:t>Competition (entered to be judged)</a:t>
            </a:r>
          </a:p>
          <a:p>
            <a:pPr marL="514350" indent="-514350">
              <a:buAutoNum type="arabicPeriod"/>
            </a:pPr>
            <a:endParaRPr lang="en-US" sz="4000" dirty="0"/>
          </a:p>
          <a:p>
            <a:r>
              <a:rPr lang="en-US" sz="4000" b="1" dirty="0" smtClean="0"/>
              <a:t>There are two systems for judging:</a:t>
            </a:r>
          </a:p>
          <a:p>
            <a:r>
              <a:rPr lang="en-US" sz="4000" dirty="0" smtClean="0"/>
              <a:t>The American System &amp; The Danish System.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9422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Paso2013Show\IMG_03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" y="685800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86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Paso2013Show\IMG_0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890016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43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Paso2013Show\IMG_0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022080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72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Paso2013Show\IMG_0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890016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41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Paso2013Show\IMG_0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07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Paso2013Show\IMG_0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36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0056" y="762000"/>
            <a:ext cx="7162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In closing to summarize displaying in a gem show – choose good material, arrange it in the case to highlight the beauty, don’t over crowd it. Make sure labels are correct (Include Provenance if known). Use LED lights if possible.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3520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25146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THE END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6246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762000"/>
            <a:ext cx="83058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WHERE CAN YOU DISPLAY YOUR ART?</a:t>
            </a:r>
          </a:p>
          <a:p>
            <a:endParaRPr lang="en-US" sz="3200" dirty="0"/>
          </a:p>
          <a:p>
            <a:pPr marL="514350" indent="-514350">
              <a:buAutoNum type="arabicPeriod"/>
            </a:pPr>
            <a:r>
              <a:rPr lang="en-US" sz="3200" dirty="0" smtClean="0"/>
              <a:t>A LOCAL CLUB GEM SHOW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Competition Governed by AFMS Rules</a:t>
            </a:r>
          </a:p>
          <a:p>
            <a:r>
              <a:rPr lang="en-US" sz="3200" dirty="0" smtClean="0"/>
              <a:t>2. A COUNTY AGRICULTURAL FAIR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Competition Governed by State Rules</a:t>
            </a:r>
          </a:p>
          <a:p>
            <a:r>
              <a:rPr lang="en-US" sz="3200" dirty="0" smtClean="0"/>
              <a:t>3. In your own home</a:t>
            </a:r>
          </a:p>
          <a:p>
            <a:r>
              <a:rPr lang="en-US" sz="32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401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743200"/>
            <a:ext cx="8458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What type of display cases are there?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The Federation Case (24”d x 48”w x 30”t)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The Slant Case (Various Sizes)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The </a:t>
            </a:r>
            <a:r>
              <a:rPr lang="en-US" sz="3200" dirty="0"/>
              <a:t>U</a:t>
            </a:r>
            <a:r>
              <a:rPr lang="en-US" sz="3200" dirty="0" smtClean="0"/>
              <a:t>pright Case (Various </a:t>
            </a:r>
            <a:r>
              <a:rPr lang="en-US" sz="3200" dirty="0" smtClean="0"/>
              <a:t>Sizes)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2275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2224" y="762000"/>
            <a:ext cx="838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Displaying lapidary art can be both functional and visually appealing. Here are some creative ideas:</a:t>
            </a:r>
          </a:p>
          <a:p>
            <a:r>
              <a:rPr lang="en-US" sz="2800" b="1" dirty="0" smtClean="0"/>
              <a:t>Shadow Boxes:</a:t>
            </a:r>
            <a:r>
              <a:rPr lang="en-US" sz="2800" dirty="0" smtClean="0"/>
              <a:t> Arrange your polished stones, minerals, or jewelry pieces in shadow boxes with a velvet or felt background. You can add labels or descriptions to each specimen.</a:t>
            </a:r>
          </a:p>
          <a:p>
            <a:r>
              <a:rPr lang="en-US" sz="2800" b="1" dirty="0" smtClean="0"/>
              <a:t>Floating Shelves:</a:t>
            </a:r>
            <a:r>
              <a:rPr lang="en-US" sz="2800" dirty="0" smtClean="0"/>
              <a:t> Install floating shelves on a wall and place your lapidary creations on them. The “floating” effect adds a modern touch.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8158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86868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Glass Cloches or Domes:</a:t>
            </a:r>
            <a:r>
              <a:rPr lang="en-US" sz="3200" dirty="0" smtClean="0"/>
              <a:t> Place individual stones or small sculptures under glass cloches or domes. These protect the pieces while allowing them to be admired.</a:t>
            </a:r>
          </a:p>
          <a:p>
            <a:r>
              <a:rPr lang="en-US" sz="3200" b="1" dirty="0" smtClean="0"/>
              <a:t>Custom Frames:</a:t>
            </a:r>
            <a:r>
              <a:rPr lang="en-US" sz="3200" dirty="0" smtClean="0"/>
              <a:t> Frame slices of agate, jasper, or other colorful stones. You can create a gallery wall with various framed pieces.</a:t>
            </a:r>
          </a:p>
          <a:p>
            <a:r>
              <a:rPr lang="en-US" sz="3200" b="1" dirty="0" smtClean="0"/>
              <a:t>Natural Wood Stumps:</a:t>
            </a:r>
            <a:r>
              <a:rPr lang="en-US" sz="3200" dirty="0" smtClean="0"/>
              <a:t> Use hollowed-out tree stumps or branches as display stands. They provide an organic, rustic look.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431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199" y="685800"/>
            <a:ext cx="853439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Geode </a:t>
            </a:r>
            <a:r>
              <a:rPr lang="en-US" sz="3200" b="1" dirty="0"/>
              <a:t>Bookends:</a:t>
            </a:r>
            <a:r>
              <a:rPr lang="en-US" sz="3200" dirty="0"/>
              <a:t> Geodes split in half make stunning bookends. They hold your books while showcasing their beautiful crystal interiors.</a:t>
            </a:r>
          </a:p>
          <a:p>
            <a:r>
              <a:rPr lang="en-US" sz="3200" b="1" dirty="0"/>
              <a:t>Lapidary Jewelry Trees:</a:t>
            </a:r>
            <a:r>
              <a:rPr lang="en-US" sz="3200" dirty="0"/>
              <a:t> Craft or purchase jewelry trees made from wire or metal. Hang necklaces, bracelets, and earrings on the branches.</a:t>
            </a:r>
          </a:p>
          <a:p>
            <a:r>
              <a:rPr lang="en-US" sz="3200" dirty="0"/>
              <a:t>Remember to consider lighting, background colors, and overall aesthetics when choosing your display method. Enjoy showcasing your lapidary art!</a:t>
            </a:r>
          </a:p>
        </p:txBody>
      </p:sp>
    </p:spTree>
    <p:extLst>
      <p:ext uri="{BB962C8B-B14F-4D97-AF65-F5344CB8AC3E}">
        <p14:creationId xmlns:p14="http://schemas.microsoft.com/office/powerpoint/2010/main" val="16299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304800"/>
            <a:ext cx="7162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Organizing your lapidary collection is essential for easy access and protection. Here are some tips:</a:t>
            </a:r>
          </a:p>
          <a:p>
            <a:r>
              <a:rPr lang="en-US" sz="3600" b="1" dirty="0"/>
              <a:t>Group by Species:</a:t>
            </a:r>
            <a:r>
              <a:rPr lang="en-US" sz="3600" dirty="0"/>
              <a:t> Separate your gems into piles by species. Use jeweler’s tweezers to handle them and avoid soiling. Identify fragile stones and wrap them in jeweler’s tissue paper</a:t>
            </a:r>
          </a:p>
        </p:txBody>
      </p:sp>
    </p:spTree>
    <p:extLst>
      <p:ext uri="{BB962C8B-B14F-4D97-AF65-F5344CB8AC3E}">
        <p14:creationId xmlns:p14="http://schemas.microsoft.com/office/powerpoint/2010/main" val="194727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397</Words>
  <Application>Microsoft Office PowerPoint</Application>
  <PresentationFormat>On-screen Show (4:3)</PresentationFormat>
  <Paragraphs>61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HOW TO DISPLAY IN A SHOW OR AT 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Carroll Lingerfelt</dc:creator>
  <cp:lastModifiedBy>Carroll Lingerfelt</cp:lastModifiedBy>
  <cp:revision>17</cp:revision>
  <dcterms:created xsi:type="dcterms:W3CDTF">2024-07-02T23:02:21Z</dcterms:created>
  <dcterms:modified xsi:type="dcterms:W3CDTF">2025-07-08T12:42:47Z</dcterms:modified>
</cp:coreProperties>
</file>